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8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65" y="1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6C42B-7BD7-5075-D79D-6DBBAC818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DB9016-33B5-A1E5-3586-F67879935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73592D-D7D0-AF62-D498-31EABD2EA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C60-395E-4610-9640-AA166565A0B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35D1FC-927C-A1D3-522E-BE7F43753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3B49F5-F58D-F1AB-156A-28A050639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849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58088-5B18-D786-5B80-0021B3DA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6E2C0A-B654-D5E0-2CE0-529F20EA3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0C1910-F886-85DB-98FC-06E12499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C60-395E-4610-9640-AA166565A0B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D64E1C-F280-BD8D-F76F-2098606D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79EE21-BB25-B908-E0F8-407FCB90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25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B32456-1993-4E6E-0D5E-0EF236F99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0CA293-491C-5705-D076-5967CA5B10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A1695A-5207-FEF3-4728-04243EB5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C60-395E-4610-9640-AA166565A0B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6C5F9-D184-F7A9-8EFF-D723D2E71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3B9D76-A3A3-250F-BA8D-9538FCE5A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992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9142A-DA3B-9230-4373-B50D7C99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F0CCDB-1702-8B34-29D4-E1D3326B9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0685DC-328F-051A-5810-62A4B00F7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C60-395E-4610-9640-AA166565A0B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63D4EF-3FD5-B917-FB8A-5D7C1C4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C45567-9791-1F44-AF8F-4A7FBB5CE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300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13671-6DA7-1432-FA64-5CAA3BD5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A9E2A5-8626-877C-DD0F-8FDE45D15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5CD220-CB8C-B7E9-2F05-6B9B40DF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C60-395E-4610-9640-AA166565A0B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B32334-F118-7DB5-0C02-C0B662D6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2A1A9-B685-5899-34FD-14A04E878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344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D081F-9317-4D4A-085D-68BCE02C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CAAAE-256F-2741-F125-80379AD7D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4E0186-7CF5-BC9C-3B51-7B7452860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44E04-0B9C-D516-7E51-B1A7C2784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C60-395E-4610-9640-AA166565A0B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1D4C16-6B31-986C-2A57-5FB72426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23ED38-DB0D-EAA7-0738-E9F48736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40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38B3E-88E0-B44B-6F5D-6EBE9B9AA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12F691-3CDA-99E4-C971-5E79F3DAD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7D8650-20A1-0F11-8E08-90370B5ED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17F3D9-00EE-4CDC-E395-57AF4F5EB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DD3D3A-5D53-9586-96CC-85953591BB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1D6D7-26AE-9057-FBD5-0581DA900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C60-395E-4610-9640-AA166565A0B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EA094B-21EA-F423-A93F-A2CC0EF72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484210-462D-A29B-872C-0E159A081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57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6EA4F-F504-209F-3E29-877EE31E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613A6C-CB0F-E54F-C3DE-30CBC238C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C60-395E-4610-9640-AA166565A0B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2600FF-4850-5624-4D6F-64BB8C551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F8D2B1-E10B-16A4-D8A6-7E82F9802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342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626E16-13A8-3FEE-B5CB-9C6093925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C60-395E-4610-9640-AA166565A0B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70F88F-ADC4-CEE9-70F6-3BCC9328C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7BB81-C9C8-2B03-B343-D9D2A8FE9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78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83AF9-42B1-3F5F-C9CC-84E014DB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6C5631-6EC1-8F97-2D09-EA1FCF623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72DA0F-1515-5B67-81B7-68889E80F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D09D8A-4BF2-DD94-3823-9B71DFBE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C60-395E-4610-9640-AA166565A0B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5A248E-D4F4-A16F-218D-C2C1F6812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DAE1BD-0DAC-37F2-25C4-E8E72225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867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7631F-E255-96F9-E10C-6A089A487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2D3FD6-1059-4FEC-7061-A8CE96620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87118C-D97D-FC84-D3E2-1F0EF7038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70E7A9-4E67-DFDB-9B95-ADC3D24DE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C60-395E-4610-9640-AA166565A0B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16B127-B106-EDF4-CC84-F0EDA0ED3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35BAAE-6430-53BD-D70A-124E84C5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4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48F26F-2241-3FD8-1E63-D9CCA690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55644-D214-BFD8-C1DD-55335EA5F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A7CE8-5B13-C949-B513-9204876111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62DC60-395E-4610-9640-AA166565A0B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C7D050-ACE4-AD2F-FBA1-AF63B515D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97369-18A5-862C-BF5E-9D8F1167A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594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57EBF-7709-4D4C-7C44-BE896B74E5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구해줘</a:t>
            </a:r>
            <a:r>
              <a:rPr lang="en-US" altLang="ko-KR" dirty="0"/>
              <a:t>! </a:t>
            </a:r>
            <a:r>
              <a:rPr lang="ko-KR" altLang="en-US" dirty="0"/>
              <a:t>마녀의 숲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73823F-4FEB-75DD-0EE7-B9D388A7F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779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37908D-322C-D938-D8CB-C3690A86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439BCA50-5C8B-4034-853C-B29176644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6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396BADB-58A0-FCE3-B72F-5C18860D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pPr latinLnBrk="0"/>
            <a:r>
              <a:rPr lang="ko-KR" altLang="en-US" sz="2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게임 플레이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C18028-321E-65A5-8149-1D8E21654E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595" r="2" b="2"/>
          <a:stretch/>
        </p:blipFill>
        <p:spPr>
          <a:xfrm>
            <a:off x="8120313" y="1557339"/>
            <a:ext cx="358975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19FB2F-AF62-6D3C-8D4D-19B1F26FDC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422" r="1" b="1"/>
          <a:stretch/>
        </p:blipFill>
        <p:spPr>
          <a:xfrm>
            <a:off x="4322198" y="1557339"/>
            <a:ext cx="3567884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D4F986B-0819-53EE-E323-4E1CA1D7D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8797" r="33583" b="1"/>
          <a:stretch/>
        </p:blipFill>
        <p:spPr>
          <a:xfrm>
            <a:off x="481937" y="1642290"/>
            <a:ext cx="356760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712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5B2F3-AFEE-4056-FF34-A7472888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ko-KR" altLang="en-US" sz="3200"/>
              <a:t>로비 화면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759DAE-A238-1574-9308-43058ADFB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5791199" cy="360293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랭킹</a:t>
            </a:r>
            <a:endParaRPr lang="en-US" altLang="ko-KR" sz="2000" dirty="0"/>
          </a:p>
          <a:p>
            <a:r>
              <a:rPr lang="ko-KR" altLang="en-US" sz="2000" dirty="0"/>
              <a:t>상점</a:t>
            </a:r>
            <a:endParaRPr lang="en-US" altLang="ko-KR" sz="2000" dirty="0"/>
          </a:p>
          <a:p>
            <a:r>
              <a:rPr lang="ko-KR" altLang="en-US" sz="2000" dirty="0"/>
              <a:t>선택 중인 캐릭터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BA2C0DFE-B7EB-A4DA-D7CD-26AB0F782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423" y="842824"/>
            <a:ext cx="3177727" cy="51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60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76D570-A556-D10C-570D-F9D3E77A3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BC01A-93A0-7483-12E6-904B11FCB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ko-KR" altLang="en-US" sz="3200"/>
              <a:t>로비 화면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329D9-A9EF-3584-CF89-539F8C64F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5791199" cy="3602935"/>
          </a:xfrm>
        </p:spPr>
        <p:txBody>
          <a:bodyPr>
            <a:normAutofit/>
          </a:bodyPr>
          <a:lstStyle/>
          <a:p>
            <a:r>
              <a:rPr lang="ko-KR" altLang="en-US" sz="2000"/>
              <a:t>캐릭터마다 다양한 부가 기능</a:t>
            </a:r>
            <a:endParaRPr lang="en-US" altLang="ko-KR" sz="2000"/>
          </a:p>
          <a:p>
            <a:endParaRPr lang="en-US" altLang="ko-KR" sz="2000"/>
          </a:p>
          <a:p>
            <a:endParaRPr lang="ko-KR" alt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92BA1D-D3C8-63DA-174F-C7F792020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918" y="842824"/>
            <a:ext cx="3332738" cy="51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0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8F5356-EA92-4F1C-38EE-1532CAA9D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28A60-3D3B-C85E-364F-B27F83A7C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ko-KR" altLang="en-US" sz="3200"/>
              <a:t>로비 화면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01495F-06C0-2A1C-865F-52164732D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5791199" cy="3602935"/>
          </a:xfrm>
        </p:spPr>
        <p:txBody>
          <a:bodyPr>
            <a:normAutofit/>
          </a:bodyPr>
          <a:lstStyle/>
          <a:p>
            <a:r>
              <a:rPr lang="ko-KR" altLang="en-US" sz="2000"/>
              <a:t>소환수마다 보조 공격</a:t>
            </a:r>
            <a:endParaRPr lang="en-US" altLang="ko-KR" sz="2000"/>
          </a:p>
          <a:p>
            <a:endParaRPr lang="en-US" altLang="ko-KR" sz="2000"/>
          </a:p>
          <a:p>
            <a:endParaRPr lang="ko-KR" alt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FC46F0-42A6-CEE8-92BF-560CB991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753" y="842824"/>
            <a:ext cx="3281068" cy="51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9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21CB70-8C4A-FF0C-771F-0BF874F50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BAD9F5-0C2B-E26A-BD8A-567827290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ko-KR" altLang="en-US" sz="3200"/>
              <a:t>상점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16644C-7DFA-A7D7-1F8B-702D6438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5791199" cy="3602935"/>
          </a:xfrm>
        </p:spPr>
        <p:txBody>
          <a:bodyPr>
            <a:normAutofit/>
          </a:bodyPr>
          <a:lstStyle/>
          <a:p>
            <a:r>
              <a:rPr lang="ko-KR" altLang="en-US" sz="2000"/>
              <a:t>캐릭터 업그레이드</a:t>
            </a:r>
            <a:endParaRPr lang="en-US" altLang="ko-KR" sz="2000"/>
          </a:p>
          <a:p>
            <a:r>
              <a:rPr lang="ko-KR" altLang="en-US" sz="2000"/>
              <a:t>게임에 도움이 되는 아이템 구매</a:t>
            </a:r>
            <a:endParaRPr lang="en-US" altLang="ko-KR" sz="2000"/>
          </a:p>
          <a:p>
            <a:endParaRPr lang="ko-KR" alt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E7E115-83A7-E434-6532-EF85DB6FF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341" y="842824"/>
            <a:ext cx="3151891" cy="51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25F3FC-11D0-EFCD-B786-3BBE0524C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FBC8B-7800-3293-8C9C-08326FC13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ko-KR" altLang="en-US" sz="3200"/>
              <a:t>게임 플레이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601146-EA48-B48B-493A-403D67A8F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5791199" cy="3602935"/>
          </a:xfrm>
        </p:spPr>
        <p:txBody>
          <a:bodyPr>
            <a:normAutofit/>
          </a:bodyPr>
          <a:lstStyle/>
          <a:p>
            <a:r>
              <a:rPr lang="ko-KR" altLang="en-US" sz="2000"/>
              <a:t>기본적인 건 벽돌 깨기 게임과 같음</a:t>
            </a:r>
            <a:endParaRPr lang="en-US" altLang="ko-KR" sz="2000"/>
          </a:p>
          <a:p>
            <a:r>
              <a:rPr lang="ko-KR" altLang="en-US" sz="2000"/>
              <a:t>대신 공으로 블록을 맞히면 보스 공격 가능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 descr="텍스트, 슬롯 머신, 만화 영화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D23AE8C-2C8B-FD8A-B2B6-390199528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65" y="842824"/>
            <a:ext cx="3410244" cy="51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24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93A113-96F7-7A06-B8AD-ED4F4C204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7C70F2-2A3F-50C7-2BA0-E2D47D40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ko-KR" altLang="en-US" sz="3200"/>
              <a:t>게임 플레이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4CD48-3A71-753F-4204-41EF5358B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5791199" cy="3602935"/>
          </a:xfrm>
        </p:spPr>
        <p:txBody>
          <a:bodyPr>
            <a:normAutofit/>
          </a:bodyPr>
          <a:lstStyle/>
          <a:p>
            <a:r>
              <a:rPr lang="ko-KR" altLang="en-US" sz="2000"/>
              <a:t>블록을 터뜨리다가 아이템을 먹으면 구슬이 변함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0B847B-A472-0D37-7E40-63FEDBC5F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918" y="842824"/>
            <a:ext cx="3332738" cy="51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72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383B77-8B36-23FC-BB2C-6888B19EB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0037E-2005-B85D-6747-6D8E739C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ko-KR" altLang="en-US" sz="3200"/>
              <a:t>게임 플레이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47A5BC-516F-5EDA-0EA0-0121148C9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5791199" cy="3602935"/>
          </a:xfrm>
        </p:spPr>
        <p:txBody>
          <a:bodyPr>
            <a:normAutofit/>
          </a:bodyPr>
          <a:lstStyle/>
          <a:p>
            <a:r>
              <a:rPr lang="ko-KR" altLang="en-US" sz="2000"/>
              <a:t>보너스 타임</a:t>
            </a:r>
            <a:endParaRPr lang="en-US" altLang="ko-KR" sz="2000"/>
          </a:p>
          <a:p>
            <a:r>
              <a:rPr lang="en-US" altLang="ko-KR" sz="2000"/>
              <a:t>3</a:t>
            </a:r>
            <a:r>
              <a:rPr lang="ko-KR" altLang="en-US" sz="2000"/>
              <a:t>스테이지 깰 때마다 </a:t>
            </a:r>
            <a:r>
              <a:rPr lang="en-US" altLang="ko-KR" sz="2000"/>
              <a:t>1</a:t>
            </a:r>
            <a:r>
              <a:rPr lang="ko-KR" altLang="en-US" sz="2000"/>
              <a:t>번씩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A7F9E3-652E-C86E-3ACE-0A6A4C55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212" y="842824"/>
            <a:ext cx="3268150" cy="51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3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C374B7-45B9-348B-AF29-31D2974AA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F3E83-08A3-B461-C3D0-E6C55A24C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ko-KR" altLang="en-US" sz="3200"/>
              <a:t>게임 플레이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27FCC8-1336-186D-5AAC-096E66AB4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5791199" cy="3602935"/>
          </a:xfrm>
        </p:spPr>
        <p:txBody>
          <a:bodyPr>
            <a:normAutofit/>
          </a:bodyPr>
          <a:lstStyle/>
          <a:p>
            <a:r>
              <a:rPr lang="ko-KR" altLang="en-US" sz="2000"/>
              <a:t>피버 타임 지나면 지역 이동</a:t>
            </a:r>
            <a:endParaRPr lang="en-US" altLang="ko-KR" sz="2000"/>
          </a:p>
          <a:p>
            <a:r>
              <a:rPr lang="ko-KR" altLang="en-US" sz="2000"/>
              <a:t>보스 공격 다양화</a:t>
            </a:r>
            <a:endParaRPr lang="en-US" altLang="ko-KR" sz="2000"/>
          </a:p>
          <a:p>
            <a:r>
              <a:rPr lang="ko-KR" altLang="en-US" sz="2000"/>
              <a:t>장미 같은 방해물도 생김</a:t>
            </a:r>
            <a:endParaRPr lang="en-US" altLang="ko-KR" sz="2000"/>
          </a:p>
          <a:p>
            <a:endParaRPr lang="ko-KR" alt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389F01-4A31-9FE0-0E72-040E70DC7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376" y="842824"/>
            <a:ext cx="3319821" cy="51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96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79</Words>
  <Application>Microsoft Office PowerPoint</Application>
  <PresentationFormat>와이드스크린</PresentationFormat>
  <Paragraphs>25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구해줘! 마녀의 숲</vt:lpstr>
      <vt:lpstr>로비 화면</vt:lpstr>
      <vt:lpstr>로비 화면</vt:lpstr>
      <vt:lpstr>로비 화면</vt:lpstr>
      <vt:lpstr>상점</vt:lpstr>
      <vt:lpstr>게임 플레이</vt:lpstr>
      <vt:lpstr>게임 플레이</vt:lpstr>
      <vt:lpstr>게임 플레이</vt:lpstr>
      <vt:lpstr>게임 플레이</vt:lpstr>
      <vt:lpstr>게임 플레이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이종원</dc:creator>
  <cp:lastModifiedBy>이종원</cp:lastModifiedBy>
  <cp:revision>2</cp:revision>
  <dcterms:created xsi:type="dcterms:W3CDTF">2025-05-11T12:05:47Z</dcterms:created>
  <dcterms:modified xsi:type="dcterms:W3CDTF">2025-05-12T17:18:26Z</dcterms:modified>
</cp:coreProperties>
</file>